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AA8EA-EA8D-4988-A134-AC7005DF8A2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047C-3DCB-40DD-B736-6C437FCB0D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0042"/>
            <a:ext cx="6400800" cy="513875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11: Актер-критик </a:t>
            </a:r>
            <a:r>
              <a:rPr lang="ru-RU" b="1" dirty="0" err="1" smtClean="0">
                <a:solidFill>
                  <a:schemeClr val="tx1"/>
                </a:solidFill>
              </a:rPr>
              <a:t>әдістері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Актер-критик </a:t>
            </a:r>
            <a:r>
              <a:rPr lang="ru-RU" dirty="0" err="1" smtClean="0">
                <a:solidFill>
                  <a:schemeClr val="tx1"/>
                </a:solidFill>
              </a:rPr>
              <a:t>алгоритмдерін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RL-</a:t>
            </a:r>
            <a:r>
              <a:rPr lang="ru-RU" dirty="0" smtClean="0">
                <a:solidFill>
                  <a:schemeClr val="tx1"/>
                </a:solidFill>
              </a:rPr>
              <a:t>де </a:t>
            </a:r>
            <a:r>
              <a:rPr lang="ru-RU" dirty="0" err="1" smtClean="0">
                <a:solidFill>
                  <a:schemeClr val="tx1"/>
                </a:solidFill>
              </a:rPr>
              <a:t>қолдану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Актер-критик </a:t>
            </a:r>
            <a:r>
              <a:rPr lang="ru-RU" dirty="0" err="1" smtClean="0">
                <a:solidFill>
                  <a:schemeClr val="tx1"/>
                </a:solidFill>
              </a:rPr>
              <a:t>архитектурасын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Python-</a:t>
            </a:r>
            <a:r>
              <a:rPr lang="ru-RU" dirty="0" smtClean="0">
                <a:solidFill>
                  <a:schemeClr val="tx1"/>
                </a:solidFill>
              </a:rPr>
              <a:t>да </a:t>
            </a:r>
            <a:r>
              <a:rPr lang="ru-RU" dirty="0" err="1" smtClean="0">
                <a:solidFill>
                  <a:schemeClr val="tx1"/>
                </a:solidFill>
              </a:rPr>
              <a:t>кодтау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Политика </a:t>
            </a:r>
            <a:r>
              <a:rPr lang="ru-RU" dirty="0" err="1" smtClean="0">
                <a:solidFill>
                  <a:schemeClr val="tx1"/>
                </a:solidFill>
              </a:rPr>
              <a:t>градиенті</a:t>
            </a:r>
            <a:r>
              <a:rPr lang="ru-RU" dirty="0" smtClean="0">
                <a:solidFill>
                  <a:schemeClr val="tx1"/>
                </a:solidFill>
              </a:rPr>
              <a:t> мен </a:t>
            </a:r>
            <a:r>
              <a:rPr lang="ru-RU" dirty="0" err="1" smtClean="0">
                <a:solidFill>
                  <a:schemeClr val="tx1"/>
                </a:solidFill>
              </a:rPr>
              <a:t>мән функциясын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біріктіру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агентті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оқыту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Актер </a:t>
            </a:r>
            <a:r>
              <a:rPr lang="ru-RU" dirty="0" err="1" smtClean="0">
                <a:solidFill>
                  <a:schemeClr val="tx1"/>
                </a:solidFill>
              </a:rPr>
              <a:t>және </a:t>
            </a:r>
            <a:r>
              <a:rPr lang="ru-RU" dirty="0" smtClean="0">
                <a:solidFill>
                  <a:schemeClr val="tx1"/>
                </a:solidFill>
              </a:rPr>
              <a:t>критик </a:t>
            </a:r>
            <a:r>
              <a:rPr lang="ru-RU" dirty="0" err="1" smtClean="0">
                <a:solidFill>
                  <a:schemeClr val="tx1"/>
                </a:solidFill>
              </a:rPr>
              <a:t>компоненттерінің өзара әрекетін зерттеу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2024-09-07T08:27:15Z</dcterms:created>
  <dcterms:modified xsi:type="dcterms:W3CDTF">2024-09-07T08:29:33Z</dcterms:modified>
</cp:coreProperties>
</file>